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Old Standard TT"/>
      <p:regular r:id="rId15"/>
      <p:bold r:id="rId16"/>
      <p: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17" Type="http://schemas.openxmlformats.org/officeDocument/2006/relationships/font" Target="fonts/OldStandardTT-italic.fntdata"/><Relationship Id="rId16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b5b8fce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b5b8fce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b5b8fceb3_0_4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9b5b8fceb3_0_4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b5b8fceb3_0_4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9b5b8fceb3_0_4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b5b8fceb3_0_4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b5b8fceb3_0_4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b5b8fceb3_0_4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9b5b8fceb3_0_4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b5b8fceb3_0_4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b5b8fceb3_0_4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b5b8fceb3_0_4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9b5b8fceb3_0_4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b5b8fceb3_0_4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b5b8fceb3_0_4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鍵盤測試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2025/10/21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游景堯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鍵盤測試及按鍵紀錄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57000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6011700" y="1156100"/>
            <a:ext cx="282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偵測 </a:t>
            </a:r>
            <a:r>
              <a:rPr lang="zh-TW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keydown &amp; keyup event</a:t>
            </a: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 並呈現按下以及放開對應按鍵的顏色變化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將所按下的按鍵列在鍵盤下方的按鍵紀錄右側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8" name="Google Shape;68;p14" title="helloworl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699958" cy="27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鍵盤測試及按鍵紀錄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57000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6011700" y="1156100"/>
            <a:ext cx="282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點擊按鍵紀錄左側的重置按鈕將紀錄及鍵盤重置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6" name="Google Shape;76;p15" title="鍵盤重製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5699958" cy="27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左側書籤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57000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6011700" y="1156100"/>
            <a:ext cx="282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左側書籤在滑鼠移上後會延伸且展示隱藏內容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其中包含兩項功能的介面開啟按鈕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" name="Google Shape;84;p16" title="左標籤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5699958" cy="27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N-Key Rollover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測試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57000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6011700" y="1156100"/>
            <a:ext cx="282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在時間限制內依照指示同時長按複數按鍵以完成測試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顯示藍色方框提示目前步驟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按下對應按鍵時上方會有綠色邊框逐漸填滿動畫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2" name="Google Shape;92;p17" title="nkro測試成功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5699958" cy="27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N-Key Rollover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測試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57000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6011700" y="1156100"/>
            <a:ext cx="282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在邊框填滿前放開</a:t>
            </a: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按鍵綠色邊框動畫將會倒退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下方藍色進度條跑完即</a:t>
            </a: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超過時間限制顯示未通過測試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0" name="Google Shape;100;p18" title="測試失敗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5699958" cy="27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打字練習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57000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6011700" y="1156100"/>
            <a:ext cx="282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在左側藍色標籤開啟打字練習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點擊右上角開始按鈕後上方文字欄顯示文本及輸入游標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文本隨正確輸入向左消除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下方呈現統計數據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8" name="Google Shape;108;p19" title="打字練習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5699958" cy="27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打字練習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57000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6011700" y="1156100"/>
            <a:ext cx="282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點擊重置按鈕可以重置文本進度以及統計數據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FKai-SB"/>
              <a:buChar char="●"/>
            </a:pPr>
            <a:r>
              <a:rPr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重新點擊開始便能繼續練習</a:t>
            </a:r>
            <a:endParaRPr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6" name="Google Shape;116;p20" title="打字練習重製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5699958" cy="27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600">
                <a:latin typeface="DFKai-SB"/>
                <a:ea typeface="DFKai-SB"/>
                <a:cs typeface="DFKai-SB"/>
                <a:sym typeface="DFKai-SB"/>
              </a:rPr>
              <a:t>感謝聆聽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